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461C-C831-4037-A86D-C898966DA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C4F05-0D01-4CE4-9FF4-206ADC0D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ACC0D-4648-4C76-B431-EFD39FAD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AC098-C3A9-4170-9B5B-FE6389A8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A2E28-3E9F-468F-8ACE-D567EE69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3095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163F-306E-4B52-B624-C698BC46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D1A98-C9AD-4E23-B9D5-72EFAFB11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7AEEA-7963-4A8B-9C57-4EF214C6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5FE6-2F6C-4DFA-A159-9107DE04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728F-CEB3-4033-9C89-E1790AA3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78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A9CCF-7D6F-43C3-80B8-4DC23E3E0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6E408B-E46E-4A03-822B-BFC44FF9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9D170-CE3E-4DA4-9171-63A9C719B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526C6-2A00-4283-AC45-D585A33B9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F4707-4B14-4EA0-ABB5-7DCA8DB06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926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0FBE2-B80A-404A-B22A-CBF609A8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C5C3A-BAD2-4BFC-A5F8-380F80AFF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35BF4-84F3-49C5-87B7-24CE937F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FA5C8-EC37-434A-9BD3-D15B3786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187DB-970F-4547-B68E-7F87CC5D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244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889E-D1F1-4BFC-9D9F-45EEA1E9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2DEB5-37D6-4473-8B0F-4815A3531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FF6F3-54ED-4CFE-9BBB-C473DAED4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2B638-6CFB-4891-B999-9DEDD3E1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DE3D-6936-432F-B389-A48907AFD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147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FA84-EB7E-4973-B8F4-E9A303C4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9923-1ABF-48A9-BEE2-CA3D07C91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A6083-210B-4122-9390-2361AC4F0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CA4C0-DED6-427C-B324-A1BF2491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31937-DED9-449B-AB0B-94040FE3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1CFC9-66DC-47B3-8852-98FC92B3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393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F530-13DD-4422-AE9E-99BB7E0F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7E16F-F223-4FE2-8568-E69658813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DBD47-4B8B-4A87-B080-27A1666C3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DB94A-AC78-4C5A-A80C-CACF8480F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FC5AB-DFBB-4CAF-AF27-F83B70E91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1FF3DE-82AD-4ED7-ADAA-77DE0424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C41B7-6C9A-48E2-BD69-B040B844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037E26-0369-4E77-9A23-D59A28E7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31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191E-4B95-484B-8A85-D1A5FB2E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FF083-EAC9-43F6-A6FF-DC1C7A1A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75891-A6D1-49C7-8B72-D59CE803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BE422-0E6F-4BFA-8C07-30025B3E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411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58D1FD-51D3-4FCA-88D4-4B6CCE629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81FF1-A112-4E3B-8F56-2F6ABB30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0E227-A3EF-462B-9EE9-94BB34A9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845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07DD-7535-406B-8F5A-0EB1F65A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02A8-7948-4705-BD35-BFA1E7E17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7AAA4-FF3E-47A5-91ED-D9293AB91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61D81-49A4-4686-960C-24299D9C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43137-A47A-47CF-9B1C-183DDAA0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61476-9A4A-4EE2-8F78-8A04A8D5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07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0260-4AB5-4C7A-852D-D35A9E51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6D958-0CCD-4D50-8C1E-29369C42C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25E9D-0569-4BCF-97E7-4911E6BF0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4C23E-6F44-48B3-B424-114B3FDD8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36DBB-D696-47A0-9C3F-6BFEA576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E1302-6F3F-46C5-972D-E7A48976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41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D683D-9E1B-4B50-B44F-3E783B7AF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A0FB6-CAFA-4FDA-9F62-C1EBB8F62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548B1-6A91-47E5-B95F-7B76FF634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A3F4-9A55-4C1D-ABE4-B4EE131BB919}" type="datetimeFigureOut">
              <a:rPr lang="it-IT" smtClean="0"/>
              <a:t>03/03/2018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3924D-FB36-4B5F-8AB6-921D0D948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2C3C6-8E56-489F-8066-65F91F65D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8E116-F978-422C-9586-DA155F63B9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4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/#feat=picture" TargetMode="External"/><Relationship Id="rId2" Type="http://schemas.openxmlformats.org/officeDocument/2006/relationships/hyperlink" Target="http://caniuse.com/#feat=srcs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E0D76-30DC-4CAD-9751-8DAB13F91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Responsive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BF2CD-AE9E-4020-A765-19D4592FD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Salvatore Sorrentino</a:t>
            </a:r>
          </a:p>
        </p:txBody>
      </p:sp>
    </p:spTree>
    <p:extLst>
      <p:ext uri="{BB962C8B-B14F-4D97-AF65-F5344CB8AC3E}">
        <p14:creationId xmlns:p14="http://schemas.microsoft.com/office/powerpoint/2010/main" val="320833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0BDA5-E88B-444A-AB00-F85C3D9D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Srcset width descriptor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20ED3-2B4B-4011-8C6D-310F6E9DA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sintassi del width descriptor è simile a quella appena vista (display density descriptor). La differenza è che invece di avere 1x, 2x e altri valori che rappresentano la densità, adesso elenchiamo la larghezza della sorgente dell’immagine (320w, 480w, etc)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E92CE-AAD1-4333-AB25-A2860035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77" y="3691259"/>
            <a:ext cx="5559456" cy="28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8531-94C2-40BE-A9DE-1DB26DA62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Srcset width descriptor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FC900-8264-492B-A657-C08108BA8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/>
              <a:t>Per capire che numero inserire,  aprite l’immagine in un qualsiasi programma di grafica e segnate il numero che vi viene indicato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1244D-6EE8-42B6-81D9-3CDED3CDB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90" y="3429000"/>
            <a:ext cx="8482019" cy="261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AF4DB-8BC1-45ED-BE23-A9D0E43A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Pre-loader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6A48-9F81-44E9-9D66-FD382F27C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Quando il browser inizia a scaricare l’immagine, spesso non conosce la sua dimensione</a:t>
            </a:r>
          </a:p>
          <a:p>
            <a:r>
              <a:rPr lang="it-IT" dirty="0"/>
              <a:t>Se osservate in debug la timeline di renderizzazione di una pagina,  noterete che appena dopo che il browser scarica l’html,  richiede il css e il js. Ma prima che sia finito il downloading del css e js, il browser inizia a scaricare le immagini</a:t>
            </a:r>
          </a:p>
          <a:p>
            <a:r>
              <a:rPr lang="it-IT" dirty="0"/>
              <a:t>Poichè mancano il css e js,il browser scarica le immagini senza sapere quale sarà il layout della pagina. E se non conosce il layout, non conosce neppure la dimensione dell’immagine.</a:t>
            </a:r>
          </a:p>
          <a:p>
            <a:r>
              <a:rPr lang="it-IT" dirty="0"/>
              <a:t>Questo è il motivo per cui non possiamo risolvere il problema delle immagini responsive usando css e javascript</a:t>
            </a:r>
          </a:p>
          <a:p>
            <a:r>
              <a:rPr lang="it-IT" dirty="0"/>
              <a:t>La sola cosa che il browser conosce è la dimensione della viewport. Ma non basta...</a:t>
            </a:r>
          </a:p>
        </p:txBody>
      </p:sp>
    </p:spTree>
    <p:extLst>
      <p:ext uri="{BB962C8B-B14F-4D97-AF65-F5344CB8AC3E}">
        <p14:creationId xmlns:p14="http://schemas.microsoft.com/office/powerpoint/2010/main" val="2662679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24D8-2308-4A38-A2F7-396C1426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113C2-A1C9-49EC-8857-019A1A171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4"/>
            <a:ext cx="10515599" cy="5942991"/>
          </a:xfrm>
        </p:spPr>
      </p:pic>
    </p:spTree>
    <p:extLst>
      <p:ext uri="{BB962C8B-B14F-4D97-AF65-F5344CB8AC3E}">
        <p14:creationId xmlns:p14="http://schemas.microsoft.com/office/powerpoint/2010/main" val="331999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28041-F5A1-4442-87FC-004051A7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C5819-621A-4393-A40D-5F2106DDA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783707" cy="6127750"/>
          </a:xfrm>
        </p:spPr>
      </p:pic>
    </p:spTree>
    <p:extLst>
      <p:ext uri="{BB962C8B-B14F-4D97-AF65-F5344CB8AC3E}">
        <p14:creationId xmlns:p14="http://schemas.microsoft.com/office/powerpoint/2010/main" val="3568489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7182-7369-4448-A6CD-F15C32FD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Size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6368D-3632-4B3F-836A-ECD37B478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Gli attributi size sono richiesti ogni qual volta usate i src width descriptors</a:t>
            </a:r>
          </a:p>
          <a:p>
            <a:r>
              <a:rPr lang="it-IT" dirty="0"/>
              <a:t>L’attributo sizes contiene una lista di valori separati da virgola che descrivono la dimensione dell’immagine in relazione alla viewport.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912C1-E1B8-4409-84B3-29E583ADD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545" y="3868808"/>
            <a:ext cx="8862910" cy="26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80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18C6-BC2E-42D7-9747-BFC9FE03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E’ valsa la pena introdurre il preloader?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8F1F1E-02D7-46A6-9351-2C9579B8E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52" y="1690688"/>
            <a:ext cx="6600366" cy="4432598"/>
          </a:xfrm>
        </p:spPr>
      </p:pic>
    </p:spTree>
    <p:extLst>
      <p:ext uri="{BB962C8B-B14F-4D97-AF65-F5344CB8AC3E}">
        <p14:creationId xmlns:p14="http://schemas.microsoft.com/office/powerpoint/2010/main" val="329270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21EB-3DCD-4D6E-84CD-8047D9BA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Art direction con Picture tag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8A298-E052-4460-A8C4-25817FBEB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90" y="1915451"/>
            <a:ext cx="6878010" cy="4039164"/>
          </a:xfrm>
        </p:spPr>
      </p:pic>
    </p:spTree>
    <p:extLst>
      <p:ext uri="{BB962C8B-B14F-4D97-AF65-F5344CB8AC3E}">
        <p14:creationId xmlns:p14="http://schemas.microsoft.com/office/powerpoint/2010/main" val="414064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234A-79C4-4C78-ADA3-466B267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&lt;picture&gt;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9A63B-0822-4ECE-99B7-3DE645461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L’elemento &lt;picture&gt; contiene una serie di elementi figli chiamati &lt;source&gt; seguiti da un elemento &lt;img&gt; obbligatori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D1885-A0DF-43DC-8A48-7F6587352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2904394"/>
            <a:ext cx="8925783" cy="19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90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F2E0-E517-49A2-90E6-1D8F9102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Esempio: shopify-picture-example3.gif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23241-06DD-4C73-BB87-4EAA4D8DB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35" y="2141537"/>
            <a:ext cx="9213596" cy="4351338"/>
          </a:xfrm>
        </p:spPr>
      </p:pic>
    </p:spTree>
    <p:extLst>
      <p:ext uri="{BB962C8B-B14F-4D97-AF65-F5344CB8AC3E}">
        <p14:creationId xmlns:p14="http://schemas.microsoft.com/office/powerpoint/2010/main" val="206975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D6AB-F97D-49F5-9518-B92F1F24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Premessa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84E3-B7F2-4380-B57E-0E91DD870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/>
              <a:t>L’idea che un browser ridimensioni un’immagine è stata una componente essenziale nella diffusione del web responsive sin dall’inizio</a:t>
            </a:r>
          </a:p>
          <a:p>
            <a:pPr algn="just"/>
            <a:r>
              <a:rPr lang="it-IT" dirty="0"/>
              <a:t>Però, ridimensionare un’immagine vuol dire che gli utenti scaricheranno immagini che sono troppo grandi</a:t>
            </a:r>
          </a:p>
          <a:p>
            <a:pPr algn="just"/>
            <a:r>
              <a:rPr lang="it-IT" dirty="0"/>
              <a:t>L’immagine dell’Apple watch, pensata per display ad alta densità come l’iMac è 5144*1698 pixels.</a:t>
            </a:r>
          </a:p>
          <a:p>
            <a:pPr algn="just"/>
            <a:r>
              <a:rPr lang="it-IT" dirty="0"/>
              <a:t>Distribuire quest’immagine su device con schermi dalla risoluzione 320*240 non ha senso. Abbiamo bisogno di un’immagine più piccola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144A1-D2C2-4C1E-B608-4B3FFCEAF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57" y="365125"/>
            <a:ext cx="3860197" cy="12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23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062A-C553-4A0C-9C19-931391C7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ECBA7A-86C6-4589-9BBB-D3BE83169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877018" cy="2749136"/>
          </a:xfrm>
        </p:spPr>
      </p:pic>
    </p:spTree>
    <p:extLst>
      <p:ext uri="{BB962C8B-B14F-4D97-AF65-F5344CB8AC3E}">
        <p14:creationId xmlns:p14="http://schemas.microsoft.com/office/powerpoint/2010/main" val="3277255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15E0-906F-4D49-9B5C-6915A478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E3750-A5D2-4305-8E38-1C550BFB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190"/>
            <a:ext cx="10515600" cy="4351338"/>
          </a:xfrm>
        </p:spPr>
        <p:txBody>
          <a:bodyPr/>
          <a:lstStyle/>
          <a:p>
            <a:r>
              <a:rPr lang="it-IT" dirty="0"/>
              <a:t>Ci sono formati di immagine diversi da jpg,png e gif. Il supporto ai nuovi formati nei browser è gestito dall’attributo type</a:t>
            </a:r>
          </a:p>
          <a:p>
            <a:r>
              <a:rPr lang="it-IT" dirty="0"/>
              <a:t>Quali formati ci sono in giro? webp, apng e jpeg-2000 sono quelli che si stanno diffondendo di più.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787BF-EAFD-4E9D-B716-78BD49C54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30" y="3925859"/>
            <a:ext cx="5941633" cy="25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51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163D-5CB2-49DA-B06A-E7F2AB70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9C3DB-07F3-4CF0-9BD0-A110A893F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42" y="1527485"/>
            <a:ext cx="8930715" cy="2324721"/>
          </a:xfrm>
        </p:spPr>
      </p:pic>
    </p:spTree>
    <p:extLst>
      <p:ext uri="{BB962C8B-B14F-4D97-AF65-F5344CB8AC3E}">
        <p14:creationId xmlns:p14="http://schemas.microsoft.com/office/powerpoint/2010/main" val="2487619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E976-7CB9-4887-ACC2-B4817365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preparare le immagini?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AB08F3-0BD1-4996-B3F1-7A96C30EF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8" y="1825625"/>
            <a:ext cx="9999164" cy="4351338"/>
          </a:xfrm>
        </p:spPr>
      </p:pic>
    </p:spTree>
    <p:extLst>
      <p:ext uri="{BB962C8B-B14F-4D97-AF65-F5344CB8AC3E}">
        <p14:creationId xmlns:p14="http://schemas.microsoft.com/office/powerpoint/2010/main" val="3500497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A590-9963-4C60-A5F4-A2C62DAC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preparare le immagini?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3CE11-81C1-41B6-B921-7F366ABA7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411"/>
            <a:ext cx="10515600" cy="4223766"/>
          </a:xfrm>
        </p:spPr>
      </p:pic>
    </p:spTree>
    <p:extLst>
      <p:ext uri="{BB962C8B-B14F-4D97-AF65-F5344CB8AC3E}">
        <p14:creationId xmlns:p14="http://schemas.microsoft.com/office/powerpoint/2010/main" val="204670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C0CC-5B10-4A56-A70F-2F820DDB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preaparare le immagini?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0883A-C292-4AD9-B188-491A2E8B9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2122"/>
            <a:ext cx="10515600" cy="4038344"/>
          </a:xfrm>
        </p:spPr>
      </p:pic>
    </p:spTree>
    <p:extLst>
      <p:ext uri="{BB962C8B-B14F-4D97-AF65-F5344CB8AC3E}">
        <p14:creationId xmlns:p14="http://schemas.microsoft.com/office/powerpoint/2010/main" val="366350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ACCE-7D60-4E8A-9856-AC108F2F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31464-18C5-4C3D-BC7A-6BF164C2C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14451" cy="4683953"/>
          </a:xfrm>
        </p:spPr>
      </p:pic>
    </p:spTree>
    <p:extLst>
      <p:ext uri="{BB962C8B-B14F-4D97-AF65-F5344CB8AC3E}">
        <p14:creationId xmlns:p14="http://schemas.microsoft.com/office/powerpoint/2010/main" val="135903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DDD29-AD43-48D9-8613-82CB81C45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955" y="28100"/>
            <a:ext cx="8543590" cy="4110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0B628-4CE8-4EED-BDFA-580352505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62" y="2847894"/>
            <a:ext cx="8154538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6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C914-8030-45F8-8DEE-99433FA7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Premessa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A618-6796-4816-B7DD-E10305270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/>
              <a:t>Cerchiamo un metodo per fornire al browser sorgenti multiple di immagini in funzione della densità del display, dimensione dell’immagine e qualsiasi altro fattore in gioco</a:t>
            </a:r>
          </a:p>
          <a:p>
            <a:pPr algn="just"/>
            <a:r>
              <a:rPr lang="it-IT" dirty="0"/>
              <a:t>Il tag &lt;img&gt; fornisce solo una sorgente per l’immagine da mostrare. E’ necessario usare quindi tecniche css.</a:t>
            </a:r>
          </a:p>
          <a:p>
            <a:pPr algn="just"/>
            <a:r>
              <a:rPr lang="it-IT" dirty="0"/>
              <a:t>Le immagini responsive sono supportate praticamente da tutti i device/computer/browser aggiornati. In particolare, abbiamo semaforo verde sia per </a:t>
            </a:r>
            <a:r>
              <a:rPr lang="it-IT" dirty="0">
                <a:hlinkClick r:id="rId2"/>
              </a:rPr>
              <a:t>srcset</a:t>
            </a:r>
            <a:r>
              <a:rPr lang="it-IT" dirty="0"/>
              <a:t> sia per </a:t>
            </a:r>
            <a:r>
              <a:rPr lang="it-IT" dirty="0">
                <a:hlinkClick r:id="rId3"/>
              </a:rPr>
              <a:t>picture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980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DA0E-939C-414E-ACD5-9E145033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 da considerare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811A6-0E3C-41CD-9A3E-C8F1340C6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Presenza di schermi al doppio e al triplo della densità di pixel (schermi retina)</a:t>
            </a:r>
          </a:p>
          <a:p>
            <a:r>
              <a:rPr lang="it-IT" dirty="0"/>
              <a:t>Il preload è quella tecnica per cui i browser, per via delle dimensioni importanti delle immagini, inizia a scaricarle prima ancora dei css e js; quindi prima di sapere quanto spazio occuperanno effettivamente le immagini in pagina.</a:t>
            </a:r>
          </a:p>
          <a:p>
            <a:r>
              <a:rPr lang="it-IT" dirty="0"/>
              <a:t>Sul web, in media, le immagini occupano il 63% del peso di una pagina. Ottimizzare le immagini rende il web più efficiente</a:t>
            </a:r>
          </a:p>
          <a:p>
            <a:r>
              <a:rPr lang="it-IT" dirty="0"/>
              <a:t>Formati nuovi: </a:t>
            </a:r>
            <a:r>
              <a:rPr lang="it-IT" b="1" dirty="0"/>
              <a:t>webp</a:t>
            </a:r>
            <a:r>
              <a:rPr lang="it-IT" dirty="0"/>
              <a:t> o </a:t>
            </a:r>
            <a:r>
              <a:rPr lang="it-IT" b="1" dirty="0"/>
              <a:t>apng</a:t>
            </a:r>
            <a:r>
              <a:rPr lang="it-IT" dirty="0"/>
              <a:t>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511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4F95-E1A7-4AB6-8551-F2DB0EA6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Casi d’uso più diffusi: Resolution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26E32-8D18-4D52-B8F2-934624B71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E’ il caso più comune. Tutto ciò che vogliamo fare è fornire dimensioni differenti di un’immagine senza fare alcuna modifica al contenuto o all’aspect ratio dell’immagine.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F76CE-56AA-4573-8707-9EF48027A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63" y="3494383"/>
            <a:ext cx="5508045" cy="31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0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CC3C-0C0D-4815-B61C-07E42F48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Casi d’uso più diffusi: Art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7233C-24CD-4EAD-9EEB-1EEFF7AD7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E’ la tecnica che prevede di modificare il contenuto o aspect ratio di un’immagine in base alla dimensione dell’immagine nella pagina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9F046-0807-42D9-9705-004A37ED6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70" y="3876884"/>
            <a:ext cx="1903060" cy="1399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8A0B1-CB8C-4E30-BF45-1393E55DA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00" y="2976116"/>
            <a:ext cx="4782217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5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BCED-A239-45FF-952A-E95AB7D8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Art Direction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D83438-7E2E-42AF-AEEF-69049FBE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82" y="1791228"/>
            <a:ext cx="7020905" cy="3810532"/>
          </a:xfrm>
        </p:spPr>
      </p:pic>
    </p:spTree>
    <p:extLst>
      <p:ext uri="{BB962C8B-B14F-4D97-AF65-F5344CB8AC3E}">
        <p14:creationId xmlns:p14="http://schemas.microsoft.com/office/powerpoint/2010/main" val="102790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8D67-EFEB-4128-8EEE-548DDEC83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9"/>
            <a:ext cx="10515600" cy="1325563"/>
          </a:xfrm>
        </p:spPr>
        <p:txBody>
          <a:bodyPr/>
          <a:lstStyle/>
          <a:p>
            <a:r>
              <a:rPr lang="it-IT" dirty="0"/>
              <a:t>Art Direction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7178DF-53A4-4E7F-BDEC-12C6643DA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 passa da 3 immagini a 2</a:t>
            </a:r>
          </a:p>
          <a:p>
            <a:r>
              <a:rPr lang="it-IT" dirty="0"/>
              <a:t>Viene rimosso il testo</a:t>
            </a:r>
          </a:p>
          <a:p>
            <a:r>
              <a:rPr lang="it-IT" dirty="0"/>
              <a:t>Modifica l’aspect ratio per rendere l’immagine più alta</a:t>
            </a:r>
          </a:p>
          <a:p>
            <a:r>
              <a:rPr lang="it-IT" dirty="0"/>
              <a:t>Modifica il layout dell’immagine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941B92-F85C-4CA0-A7C0-A0AE5FCF4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23" y="3361837"/>
            <a:ext cx="4344006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33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0947-2E20-4E3B-9F35-C6E54D63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</p:spPr>
        <p:txBody>
          <a:bodyPr/>
          <a:lstStyle/>
          <a:p>
            <a:r>
              <a:rPr lang="it-IT" dirty="0"/>
              <a:t>Resolution switching uses srcset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B24C-1F68-4606-97B0-4CA56C609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4789"/>
            <a:ext cx="10515600" cy="4351338"/>
          </a:xfrm>
        </p:spPr>
        <p:txBody>
          <a:bodyPr/>
          <a:lstStyle/>
          <a:p>
            <a:r>
              <a:rPr lang="it-IT" dirty="0"/>
              <a:t>srcset è un attributo che aiuta il browser a fare una scelta. Il browser sa quale immagine scegliere in base anche a fattori che nulla hanno a che fare con il css (ad esempio le condizioni di rete o le preferenze di un utente)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E46C2-688A-46E3-9813-CC726FF0D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26" y="3653583"/>
            <a:ext cx="7687748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9F6B9-27D3-4EFB-BD91-B2B935E10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8" y="4451656"/>
            <a:ext cx="6868484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52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731</Words>
  <Application>Microsoft Office PowerPoint</Application>
  <PresentationFormat>Widescreen</PresentationFormat>
  <Paragraphs>53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Responsive Images</vt:lpstr>
      <vt:lpstr>Premessa</vt:lpstr>
      <vt:lpstr>Premessa</vt:lpstr>
      <vt:lpstr>Variabili da considerare</vt:lpstr>
      <vt:lpstr>Casi d’uso più diffusi: Resolution Switching</vt:lpstr>
      <vt:lpstr>Casi d’uso più diffusi: Art Direction</vt:lpstr>
      <vt:lpstr>Art Direction</vt:lpstr>
      <vt:lpstr>Art Direction</vt:lpstr>
      <vt:lpstr>Resolution switching uses srcset</vt:lpstr>
      <vt:lpstr>Srcset width descriptor</vt:lpstr>
      <vt:lpstr>Srcset width descriptor</vt:lpstr>
      <vt:lpstr>Pre-loader</vt:lpstr>
      <vt:lpstr>PowerPoint Presentation</vt:lpstr>
      <vt:lpstr>PowerPoint Presentation</vt:lpstr>
      <vt:lpstr>Size attribute</vt:lpstr>
      <vt:lpstr>E’ valsa la pena introdurre il preloader?</vt:lpstr>
      <vt:lpstr>Art direction con Picture tag</vt:lpstr>
      <vt:lpstr>&lt;picture&gt;</vt:lpstr>
      <vt:lpstr>Esempio: shopify-picture-example3.gif</vt:lpstr>
      <vt:lpstr>PowerPoint Presentation</vt:lpstr>
      <vt:lpstr>Type</vt:lpstr>
      <vt:lpstr>Type</vt:lpstr>
      <vt:lpstr>Come preparare le immagini?</vt:lpstr>
      <vt:lpstr>Come preparare le immagini?</vt:lpstr>
      <vt:lpstr>Come preaparare le immagini?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Images</dc:title>
  <dc:creator>Salvatore Sorrentino</dc:creator>
  <cp:lastModifiedBy>Salvatore Sorrentino</cp:lastModifiedBy>
  <cp:revision>16</cp:revision>
  <dcterms:created xsi:type="dcterms:W3CDTF">2018-03-03T09:53:16Z</dcterms:created>
  <dcterms:modified xsi:type="dcterms:W3CDTF">2018-03-03T17:09:21Z</dcterms:modified>
</cp:coreProperties>
</file>